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D5738-64FD-4652-8C71-67D297629A41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E8C7B-BA52-4241-9B60-A654394854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52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8C7B-BA52-4241-9B60-A654394854C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77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69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3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38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57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93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98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11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81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14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5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87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48D5F-D6B8-48DC-B9F9-12FCB99D3BD8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2509B-1617-480C-9217-5082CDF79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62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10" Type="http://schemas.openxmlformats.org/officeDocument/2006/relationships/image" Target="../media/image17.emf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757" y="431029"/>
            <a:ext cx="9144000" cy="1155869"/>
          </a:xfrm>
        </p:spPr>
        <p:txBody>
          <a:bodyPr>
            <a:normAutofit/>
          </a:bodyPr>
          <a:lstStyle/>
          <a:p>
            <a:r>
              <a:rPr lang="it-IT" sz="6600" b="1" dirty="0">
                <a:solidFill>
                  <a:srgbClr val="FF0066"/>
                </a:solidFill>
              </a:rPr>
              <a:t>EDUCAZIONE ALLA SALUTE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10047" y="5640135"/>
            <a:ext cx="9144000" cy="82900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Percorso elaborato dalle classi 1^ e 2^   A. S. 2019-20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48885" y="1098022"/>
            <a:ext cx="3707081" cy="491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5" t="51071" r="31773" b="5052"/>
          <a:stretch/>
        </p:blipFill>
        <p:spPr>
          <a:xfrm rot="5016961">
            <a:off x="1483672" y="1309755"/>
            <a:ext cx="2099773" cy="31839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50596" y="661481"/>
            <a:ext cx="482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Per vivere sani e felici occorre…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49652" y="4407341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it-IT" dirty="0"/>
              <a:t>Svegliarsi con regolarità ogni mattina e, possibilmente,</a:t>
            </a:r>
            <a:br>
              <a:rPr lang="it-IT" dirty="0"/>
            </a:br>
            <a:r>
              <a:rPr lang="it-IT" dirty="0"/>
              <a:t>con il sorriso!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1" t="4823" r="10410" b="69362"/>
          <a:stretch/>
        </p:blipFill>
        <p:spPr>
          <a:xfrm rot="21217621">
            <a:off x="6937280" y="1791124"/>
            <a:ext cx="2130273" cy="273638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7093" r="60718" b="59149"/>
          <a:stretch/>
        </p:blipFill>
        <p:spPr>
          <a:xfrm rot="312657">
            <a:off x="3674324" y="3252626"/>
            <a:ext cx="2183219" cy="282394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8" t="11206" r="2466" b="66241"/>
          <a:stretch/>
        </p:blipFill>
        <p:spPr>
          <a:xfrm rot="365082">
            <a:off x="7916346" y="4178441"/>
            <a:ext cx="3396566" cy="202267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9168693" y="2666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2. Curare la propria igiene personale e lavarsi, di frequente, </a:t>
            </a:r>
            <a:br>
              <a:rPr lang="it-IT" dirty="0"/>
            </a:br>
            <a:r>
              <a:rPr lang="it-IT" dirty="0"/>
              <a:t>le mani.</a:t>
            </a:r>
          </a:p>
        </p:txBody>
      </p:sp>
    </p:spTree>
    <p:extLst>
      <p:ext uri="{BB962C8B-B14F-4D97-AF65-F5344CB8AC3E}">
        <p14:creationId xmlns:p14="http://schemas.microsoft.com/office/powerpoint/2010/main" val="39184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02996" y="813881"/>
            <a:ext cx="482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Per vivere sani e felici occorre…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35461" r="54539" b="41061"/>
          <a:stretch/>
        </p:blipFill>
        <p:spPr>
          <a:xfrm>
            <a:off x="7965876" y="4130431"/>
            <a:ext cx="3333124" cy="19274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0" t="51513" r="38475" b="10095"/>
          <a:stretch/>
        </p:blipFill>
        <p:spPr>
          <a:xfrm rot="5017649">
            <a:off x="838517" y="2420986"/>
            <a:ext cx="3138293" cy="31382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37730" r="29929" b="37929"/>
          <a:stretch/>
        </p:blipFill>
        <p:spPr>
          <a:xfrm>
            <a:off x="7965876" y="1819365"/>
            <a:ext cx="3333124" cy="190662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861938" y="2593173"/>
            <a:ext cx="23832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 Variare la dieta e mangiare cibi sani, nella giusta quantità: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CEREALI, meglio se integrali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FRUTTA E VERDURA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CARNE, PESCE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LATTE E DERIVATI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UOVA…</a:t>
            </a:r>
          </a:p>
        </p:txBody>
      </p:sp>
    </p:spTree>
    <p:extLst>
      <p:ext uri="{BB962C8B-B14F-4D97-AF65-F5344CB8AC3E}">
        <p14:creationId xmlns:p14="http://schemas.microsoft.com/office/powerpoint/2010/main" val="7333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1" t="28163" r="43146" b="20272"/>
          <a:stretch/>
        </p:blipFill>
        <p:spPr>
          <a:xfrm rot="351136">
            <a:off x="5313838" y="1667306"/>
            <a:ext cx="1446139" cy="2384211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3" t="62371" b="-1"/>
          <a:stretch/>
        </p:blipFill>
        <p:spPr>
          <a:xfrm rot="5400000">
            <a:off x="5956880" y="4702652"/>
            <a:ext cx="1701308" cy="13642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9" t="57626" r="41609" b="3792"/>
          <a:stretch/>
        </p:blipFill>
        <p:spPr>
          <a:xfrm rot="16200000">
            <a:off x="8905287" y="1338765"/>
            <a:ext cx="1680971" cy="23781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4" t="26383" r="19109" b="49646"/>
          <a:stretch/>
        </p:blipFill>
        <p:spPr>
          <a:xfrm>
            <a:off x="4455009" y="4534119"/>
            <a:ext cx="1386424" cy="170130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5" t="33049" r="13625" b="43547"/>
          <a:stretch/>
        </p:blipFill>
        <p:spPr>
          <a:xfrm>
            <a:off x="9137877" y="3529451"/>
            <a:ext cx="1564668" cy="160506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50596" y="661481"/>
            <a:ext cx="482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Per vivere sani e felici occorre…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63760" r="45815" b="15815"/>
          <a:stretch/>
        </p:blipFill>
        <p:spPr>
          <a:xfrm rot="16200000">
            <a:off x="2720792" y="4719022"/>
            <a:ext cx="1701306" cy="13171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2" t="55035" r="5177" b="11490"/>
          <a:stretch/>
        </p:blipFill>
        <p:spPr>
          <a:xfrm>
            <a:off x="1155897" y="3564019"/>
            <a:ext cx="1581489" cy="153593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6" t="62608" r="7660" b="5051"/>
          <a:stretch/>
        </p:blipFill>
        <p:spPr>
          <a:xfrm rot="5400000">
            <a:off x="1177678" y="1234395"/>
            <a:ext cx="1768518" cy="249931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463870" y="2403607"/>
            <a:ext cx="2823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4. Pratic</a:t>
            </a:r>
            <a:r>
              <a:rPr lang="it-IT" dirty="0">
                <a:solidFill>
                  <a:schemeClr val="bg1"/>
                </a:solidFill>
              </a:rPr>
              <a:t>are attività mot</a:t>
            </a:r>
            <a:r>
              <a:rPr lang="it-IT" dirty="0"/>
              <a:t>orie, sportiv</a:t>
            </a:r>
            <a:r>
              <a:rPr lang="it-IT" dirty="0">
                <a:solidFill>
                  <a:schemeClr val="bg1"/>
                </a:solidFill>
              </a:rPr>
              <a:t>e</a:t>
            </a:r>
            <a:r>
              <a:rPr lang="it-IT" dirty="0"/>
              <a:t> </a:t>
            </a:r>
            <a:r>
              <a:rPr lang="it-IT" dirty="0">
                <a:solidFill>
                  <a:schemeClr val="bg1"/>
                </a:solidFill>
              </a:rPr>
              <a:t>e ludiche, qua</a:t>
            </a:r>
            <a:r>
              <a:rPr lang="it-IT" dirty="0"/>
              <a:t>ndo possi</a:t>
            </a:r>
            <a:r>
              <a:rPr lang="it-IT" dirty="0">
                <a:solidFill>
                  <a:schemeClr val="bg1"/>
                </a:solidFill>
              </a:rPr>
              <a:t>bile all’aperto, p</a:t>
            </a:r>
            <a:r>
              <a:rPr lang="it-IT" dirty="0"/>
              <a:t>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/>
              <a:t>te</a:t>
            </a:r>
            <a:r>
              <a:rPr lang="it-IT" dirty="0">
                <a:solidFill>
                  <a:schemeClr val="bg1"/>
                </a:solidFill>
              </a:rPr>
              <a:t>nersi in forma e socializzare.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0"/>
          <a:srcRect r="18649"/>
          <a:stretch/>
        </p:blipFill>
        <p:spPr>
          <a:xfrm>
            <a:off x="7685960" y="4534119"/>
            <a:ext cx="1334918" cy="1701307"/>
          </a:xfrm>
          <a:prstGeom prst="rect">
            <a:avLst/>
          </a:prstGeom>
          <a:effectLst>
            <a:innerShdw blurRad="114300">
              <a:prstClr val="black"/>
            </a:inn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2153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0208" y="607721"/>
            <a:ext cx="10515600" cy="106484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L’ANGOLO DELLA MAESTRA GIUSY…</a:t>
            </a:r>
            <a:br>
              <a:rPr lang="it-IT" sz="4000" b="1" dirty="0"/>
            </a:br>
            <a:r>
              <a:rPr lang="it-IT" sz="2400" b="1" dirty="0"/>
              <a:t>esperta di Motoria</a:t>
            </a:r>
            <a:endParaRPr lang="it-IT" sz="40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6" r="1796" b="7599"/>
          <a:stretch/>
        </p:blipFill>
        <p:spPr>
          <a:xfrm>
            <a:off x="4444370" y="2083109"/>
            <a:ext cx="6692268" cy="368320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14400" y="2083109"/>
            <a:ext cx="3097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dirty="0"/>
              <a:t>Il PRIMO SLALOM È DA SVOLGERE IN CASA O IN GIARDINO.</a:t>
            </a:r>
          </a:p>
          <a:p>
            <a:pPr algn="ctr">
              <a:lnSpc>
                <a:spcPct val="200000"/>
              </a:lnSpc>
            </a:pPr>
            <a:r>
              <a:rPr lang="it-IT" dirty="0"/>
              <a:t>Leggi bene le istruzioni e procurati i materiali richiesti:</a:t>
            </a:r>
          </a:p>
          <a:p>
            <a:pPr algn="ctr">
              <a:lnSpc>
                <a:spcPct val="200000"/>
              </a:lnSpc>
            </a:pPr>
            <a:r>
              <a:rPr lang="it-IT" dirty="0"/>
              <a:t>BUON DIVERTIMENTO!</a:t>
            </a:r>
          </a:p>
        </p:txBody>
      </p:sp>
    </p:spTree>
    <p:extLst>
      <p:ext uri="{BB962C8B-B14F-4D97-AF65-F5344CB8AC3E}">
        <p14:creationId xmlns:p14="http://schemas.microsoft.com/office/powerpoint/2010/main" val="32280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34"/>
          <a:stretch/>
        </p:blipFill>
        <p:spPr>
          <a:xfrm>
            <a:off x="726159" y="2105543"/>
            <a:ext cx="7324639" cy="3912703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L’ANGOLO DELLA MAESTRA GIUSY…</a:t>
            </a:r>
            <a:br>
              <a:rPr lang="it-IT" sz="4000" b="1" dirty="0"/>
            </a:br>
            <a:r>
              <a:rPr lang="it-IT" sz="2400" b="1" dirty="0"/>
              <a:t>esperta di Motoria</a:t>
            </a:r>
            <a:endParaRPr lang="it-IT" sz="40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481527" y="2353734"/>
            <a:ext cx="3097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dirty="0"/>
              <a:t>Il SECONDO SLALOM È DA SVOLGERE IN CUCINA O IN SALA, NEI GIORNI DI PIOGGIA…</a:t>
            </a:r>
          </a:p>
          <a:p>
            <a:pPr algn="ctr">
              <a:lnSpc>
                <a:spcPct val="200000"/>
              </a:lnSpc>
            </a:pPr>
            <a:r>
              <a:rPr lang="it-IT" dirty="0"/>
              <a:t>Leggi bene le istruzioni e procurati i materiali richiesti:</a:t>
            </a:r>
          </a:p>
          <a:p>
            <a:pPr algn="ctr">
              <a:lnSpc>
                <a:spcPct val="200000"/>
              </a:lnSpc>
            </a:pPr>
            <a:r>
              <a:rPr lang="it-IT" dirty="0"/>
              <a:t>BUON DIVERTIMENTO!</a:t>
            </a:r>
          </a:p>
        </p:txBody>
      </p:sp>
    </p:spTree>
    <p:extLst>
      <p:ext uri="{BB962C8B-B14F-4D97-AF65-F5344CB8AC3E}">
        <p14:creationId xmlns:p14="http://schemas.microsoft.com/office/powerpoint/2010/main" val="23764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L’ANGOLO DELLA MAESTRA GIUSY…</a:t>
            </a:r>
            <a:br>
              <a:rPr lang="it-IT" sz="4000" b="1" dirty="0"/>
            </a:br>
            <a:r>
              <a:rPr lang="it-IT" sz="2400" b="1" dirty="0"/>
              <a:t>esperta di Motoria</a:t>
            </a:r>
            <a:endParaRPr lang="it-IT" sz="4000" b="1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05"/>
          <a:stretch/>
        </p:blipFill>
        <p:spPr>
          <a:xfrm>
            <a:off x="474305" y="1157921"/>
            <a:ext cx="4394695" cy="23606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b="5442"/>
          <a:stretch/>
        </p:blipFill>
        <p:spPr>
          <a:xfrm>
            <a:off x="7399173" y="1157921"/>
            <a:ext cx="4525347" cy="240697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b="5578"/>
          <a:stretch/>
        </p:blipFill>
        <p:spPr>
          <a:xfrm>
            <a:off x="3722915" y="3862875"/>
            <a:ext cx="4879910" cy="259183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88902" y="1690688"/>
            <a:ext cx="161419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Ed ora qualche esercizio da svolgere in giardino…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42256" y="4077478"/>
            <a:ext cx="2716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PROVIAMO LE POSIZIONI: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del cagnolino;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dell’uccellino;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della rana;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del serpente;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del gatto</a:t>
            </a:r>
          </a:p>
          <a:p>
            <a:pPr algn="ctr"/>
            <a:r>
              <a:rPr lang="it-IT" dirty="0"/>
              <a:t>Vi siete rilassati e divertiti?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874966" y="4008227"/>
            <a:ext cx="27167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È il momento di dedicarvi a qualche gioco libero all’aria aperta…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SPAZIO ALLA FANTASIA E ALLO SVAGO!</a:t>
            </a:r>
          </a:p>
        </p:txBody>
      </p:sp>
    </p:spTree>
    <p:extLst>
      <p:ext uri="{BB962C8B-B14F-4D97-AF65-F5344CB8AC3E}">
        <p14:creationId xmlns:p14="http://schemas.microsoft.com/office/powerpoint/2010/main" val="37525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51"/>
          <a:stretch/>
        </p:blipFill>
        <p:spPr>
          <a:xfrm rot="16200000">
            <a:off x="3691092" y="274424"/>
            <a:ext cx="4523684" cy="62515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9" y="3020340"/>
            <a:ext cx="1335696" cy="22526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759" y="1446576"/>
            <a:ext cx="1335696" cy="22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199</TotalTime>
  <Words>233</Words>
  <Application>Microsoft Office PowerPoint</Application>
  <PresentationFormat>Widescreen</PresentationFormat>
  <Paragraphs>34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EDUCAZIONE ALLA SALUTE</vt:lpstr>
      <vt:lpstr>Presentazione standard di PowerPoint</vt:lpstr>
      <vt:lpstr>Presentazione standard di PowerPoint</vt:lpstr>
      <vt:lpstr>Presentazione standard di PowerPoint</vt:lpstr>
      <vt:lpstr>L’ANGOLO DELLA MAESTRA GIUSY… esperta di Motoria</vt:lpstr>
      <vt:lpstr>L’ANGOLO DELLA MAESTRA GIUSY… esperta di Motoria</vt:lpstr>
      <vt:lpstr>L’ANGOLO DELLA MAESTRA GIUSY… esperta di Motoria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EDUCAZIONE ALLA SALUTE</dc:title>
  <dc:creator>Cristina</dc:creator>
  <cp:lastModifiedBy>Cristina</cp:lastModifiedBy>
  <cp:revision>18</cp:revision>
  <dcterms:created xsi:type="dcterms:W3CDTF">2020-05-29T10:22:43Z</dcterms:created>
  <dcterms:modified xsi:type="dcterms:W3CDTF">2020-05-29T13:43:50Z</dcterms:modified>
</cp:coreProperties>
</file>